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4" r:id="rId4"/>
    <p:sldId id="262" r:id="rId5"/>
    <p:sldId id="260" r:id="rId6"/>
    <p:sldId id="259" r:id="rId7"/>
    <p:sldId id="258" r:id="rId8"/>
    <p:sldId id="261" r:id="rId9"/>
    <p:sldId id="265" r:id="rId10"/>
    <p:sldId id="266" r:id="rId11"/>
    <p:sldId id="263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03"/>
  </p:normalViewPr>
  <p:slideViewPr>
    <p:cSldViewPr snapToGrid="0" snapToObjects="1">
      <p:cViewPr varScale="1">
        <p:scale>
          <a:sx n="90" d="100"/>
          <a:sy n="90" d="100"/>
        </p:scale>
        <p:origin x="23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54061-BE49-AD46-8F0B-B057BC60D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BED934-7077-F74C-B5D5-550D1D346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71955D-8E01-2841-9CB0-F121F4A47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C580B6-A0A4-7540-A95E-7B341BFC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298BF2-9677-7143-8342-FCF7B3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75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1E2676-C0B3-B448-8222-89AD5A91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9130FA-A183-8146-B880-85EC3A8D9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E3EFAF-A995-E14E-9F31-398621F4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AAFDC4-F5DE-D948-84B4-C93FA9E4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AB531-8E64-F64F-B9A5-E419C7977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43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9B4FCE8-F7E4-7F43-A3FD-CCBB690F0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03A7A1F-FFA5-EC45-B540-CF02FF6A3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2842B-BA2F-EA41-AAA7-2ECBB734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F04D9D-EB2A-E94C-B636-AF8259942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CA1A4C-3AC9-D540-AA9F-7955F2C4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18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ADA2C1-9B64-744A-BD06-1B51FA7E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B3A715-5350-5044-B93C-D7213BE4E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0F76B2-1478-E643-8127-8B7FBE29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6115BA-D37C-FD48-A944-0F529878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FA77A1-7367-1846-BDC4-F94EFD0CA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860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B9CF1-722E-AE49-90E6-D1C95E31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C004F2-3BBA-2A4A-AE9F-ABB1719FD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91726D-657A-0346-B05B-5F114A9FB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42FCEA-73DD-C849-9DB2-7283645FA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D5A99-235A-6E41-9E15-704A396B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358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2726D-EC30-914B-AB05-CFAAE271F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E04188-B7D1-554B-81AA-F2009C70D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6EEA76-DA71-824A-890B-468EBBB29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057589-B035-B949-A1E0-2890B847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E63B1D-5784-AE43-9A90-E661D91E0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D6DE99-48F2-044A-B39D-5F9FCDD11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28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67843-A30E-8141-9785-906E5AA70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43960F-B490-8843-9E80-B3141B9F2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7DF570-C0C9-AB47-8112-CF5485937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AD534F-7685-FE4A-8F6B-6D5C10CCB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5EE85B-32E8-8D49-9F51-0694E5EF0F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A52B38-3585-2C4F-AC1C-E7078A5D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A4B6BD-6C98-C141-9098-F506DC2D6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4704725-33AC-2C46-B00B-E6F1B14D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60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3B08F-5760-024E-B872-B6A4BF9AD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0CF8B6-607A-F143-9EFE-2ECDB6790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C9531E-0FC1-9E46-BE97-100D458DC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B890EA-B435-E045-BA68-849F74318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6E1103-F8D2-3F48-9F88-143F3B6DD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0C79AC-F3AC-B242-939A-1FAAE070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B86A83-B263-704B-9803-7FC7F023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824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F7324C-1DBF-084E-B96C-C799255B8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704F87-84E3-2545-9B9C-1F7302838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8C2033-04DB-EB44-9C9F-F6F8E035A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F7ED27-F08D-2549-BB71-41B7085A1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C1314A-EC5C-5D41-A748-09DDB02D8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C58BD0-5F96-D74F-AE0A-212F0D040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26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7EC6F-4560-2243-98E6-9194E612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1F8D88-3359-874F-8210-B88A5A15AE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1A13E4-6C63-3849-97DD-C50116923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9A2EFD-A809-8C40-BB7B-0602112F1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8FCEB9-3CE4-3240-88BA-54BE41240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6BDA92-08A5-1F44-9120-E8FBDDABB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709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F94B3-3AAA-BF4A-B2DC-1BEC0A822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5E3033-D595-6748-9BF8-7C9537798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7B9E21-3073-8746-8842-2C84D64037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34087-CCBC-0C4C-97A7-73ADB88B360C}" type="datetimeFigureOut">
              <a:rPr lang="ru-RU" smtClean="0"/>
              <a:t>08.08.2020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123753-A4BA-FF4F-935E-E19F5FCA37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D1AA0-7F0C-9741-AFE9-D0002352F8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92253-D8A2-3245-9315-B999452513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23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Office_of_Fair_Housing_and_Equal_Opportunity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480B8-71F1-F448-B458-1569D1B95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46" y="3628292"/>
            <a:ext cx="6096000" cy="304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A00EB-17E9-CA40-92C4-16768925E3BC}"/>
              </a:ext>
            </a:extLst>
          </p:cNvPr>
          <p:cNvSpPr txBox="1"/>
          <p:nvPr/>
        </p:nvSpPr>
        <p:spPr>
          <a:xfrm>
            <a:off x="1137139" y="1324708"/>
            <a:ext cx="91908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PT Sans" panose="020B0503020203020204" pitchFamily="34" charset="0"/>
              </a:rPr>
              <a:t>Активистское движение, изменившее мир</a:t>
            </a:r>
          </a:p>
        </p:txBody>
      </p:sp>
    </p:spTree>
    <p:extLst>
      <p:ext uri="{BB962C8B-B14F-4D97-AF65-F5344CB8AC3E}">
        <p14:creationId xmlns:p14="http://schemas.microsoft.com/office/powerpoint/2010/main" val="3929077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20ACE1-6013-3E4B-8AF2-7BC4DEB4D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29775" cy="684616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538C87-0B97-C34D-B17F-A1792A77C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954" y="0"/>
            <a:ext cx="4037006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954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499962-7375-1E4A-9EAE-16310F9F2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450" y="44450"/>
            <a:ext cx="9563100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2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4C3699-47E6-8F4C-8538-0017A755C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21081" cy="354965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F83F6-D8F3-1C49-8ADE-834A87DF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06" y="185737"/>
            <a:ext cx="5310046" cy="35496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C30C10-4AB6-A344-89A5-51C4DBBFA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214" y="3100387"/>
            <a:ext cx="5452401" cy="37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6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AFCD3D-866A-1D4D-B683-A34D70411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8616"/>
            <a:ext cx="4337538" cy="30097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C144C6-AB7B-DC4D-9336-9A65CE1F6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673" y="0"/>
            <a:ext cx="4520654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8CB391C-552F-2E45-9700-701D73B47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9231"/>
            <a:ext cx="3985846" cy="29893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803D84-2F1B-0842-9616-DF3F15BDE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6156" y="0"/>
            <a:ext cx="4565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55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E1E5A-C2E0-6A40-8995-54807AFA246E}"/>
              </a:ext>
            </a:extLst>
          </p:cNvPr>
          <p:cNvSpPr txBox="1"/>
          <p:nvPr/>
        </p:nvSpPr>
        <p:spPr>
          <a:xfrm>
            <a:off x="1243013" y="585788"/>
            <a:ext cx="6115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ADA</a:t>
            </a:r>
            <a:endParaRPr lang="ru-RU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4AC54-8FB6-1C4D-9F69-71FAE3992F4A}"/>
              </a:ext>
            </a:extLst>
          </p:cNvPr>
          <p:cNvSpPr txBox="1"/>
          <p:nvPr/>
        </p:nvSpPr>
        <p:spPr>
          <a:xfrm>
            <a:off x="2314575" y="1857375"/>
            <a:ext cx="762952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</a:t>
            </a:r>
            <a:r>
              <a:rPr lang="ru-RU" sz="2800" dirty="0"/>
              <a:t> Трудоустройство</a:t>
            </a:r>
            <a:endParaRPr lang="en-US" sz="2800" dirty="0"/>
          </a:p>
          <a:p>
            <a:r>
              <a:rPr lang="en-US" sz="2800" dirty="0"/>
              <a:t>2.</a:t>
            </a:r>
            <a:r>
              <a:rPr lang="ru-RU" sz="2800" dirty="0"/>
              <a:t> Общественные институты (и транспортная система)</a:t>
            </a:r>
            <a:endParaRPr lang="en-US" sz="2800" dirty="0"/>
          </a:p>
          <a:p>
            <a:r>
              <a:rPr lang="en-US" sz="2800" dirty="0"/>
              <a:t>3.</a:t>
            </a:r>
            <a:r>
              <a:rPr lang="ru-RU" sz="2800" dirty="0"/>
              <a:t> Общественные пространства и сервисы (включая коммерческие)</a:t>
            </a:r>
            <a:endParaRPr lang="en-US" sz="2800" dirty="0"/>
          </a:p>
          <a:p>
            <a:r>
              <a:rPr lang="en-US" sz="2800" dirty="0"/>
              <a:t>4.</a:t>
            </a:r>
            <a:r>
              <a:rPr lang="ru-RU" sz="2800" dirty="0"/>
              <a:t> Телекоммуникации </a:t>
            </a:r>
            <a:endParaRPr lang="en-US" sz="2800" dirty="0"/>
          </a:p>
          <a:p>
            <a:r>
              <a:rPr lang="en-US" sz="2800" dirty="0"/>
              <a:t>5.</a:t>
            </a:r>
            <a:r>
              <a:rPr lang="ru-RU" sz="2800" dirty="0"/>
              <a:t> Специальные положения 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C68CA4-918E-6943-AE2E-14E565179243}"/>
              </a:ext>
            </a:extLst>
          </p:cNvPr>
          <p:cNvSpPr txBox="1"/>
          <p:nvPr/>
        </p:nvSpPr>
        <p:spPr>
          <a:xfrm>
            <a:off x="7843838" y="5745063"/>
            <a:ext cx="46005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 tooltip="Office of Fair Housing and Equal Opportunity"/>
              </a:rPr>
              <a:t>Office of Fair Housing and Equal Opportunity</a:t>
            </a:r>
            <a:endParaRPr lang="ru-RU" dirty="0"/>
          </a:p>
          <a:p>
            <a:r>
              <a:rPr lang="en-US" b="1" dirty="0"/>
              <a:t>Service animals</a:t>
            </a:r>
            <a:endParaRPr lang="ru-RU" b="1" dirty="0"/>
          </a:p>
          <a:p>
            <a:r>
              <a:rPr lang="en-US" b="1" dirty="0"/>
              <a:t>Auxiliary aids</a:t>
            </a:r>
          </a:p>
          <a:p>
            <a:endParaRPr lang="en-US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69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C7E516-DBF7-B045-A8B3-43B1C8C39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323" y="0"/>
            <a:ext cx="5474677" cy="4106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815E44-2E90-AE49-A658-E7EE5989A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6478" y="0"/>
            <a:ext cx="5373077" cy="53730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8C0C3E-A90C-C248-A1F0-9EC3DBAEE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1046" y="2686538"/>
            <a:ext cx="8510954" cy="478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69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0322D7-4F27-3F4A-A842-B16DE3A83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62" y="0"/>
            <a:ext cx="10290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9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02BAEF-C709-1E49-98D6-FCAB2BF15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8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0B9CB8-9ED3-3B49-8AB2-93D1F72C8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388" y="3134237"/>
            <a:ext cx="2831612" cy="37237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EF5383-F280-B540-A8BE-5CE7364EB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94509" cy="36209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98B5D1-E670-B643-A41C-4B2D385C9B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640" y="0"/>
            <a:ext cx="4701355" cy="31342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EBAE8A-FC4C-D346-9B0A-29D06B28F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668" y="1905520"/>
            <a:ext cx="3295650" cy="49524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2C0F62B-2DB3-CC47-9725-986C5F313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1005" y="2736595"/>
            <a:ext cx="4317099" cy="432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129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02D3C2-082C-E542-98D5-032C3ACF6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169" y="1991253"/>
            <a:ext cx="6032500" cy="254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3D026E-4589-814A-9D56-9356E2539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169" y="4439706"/>
            <a:ext cx="3219257" cy="2418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221A3D-81C4-E34D-B0BC-B4EF1EBD9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2012" y="-121706"/>
            <a:ext cx="3810000" cy="25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0772EA9-1BBF-3F43-B2E7-4F64F684D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699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70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59E74E-F9F0-B945-9C71-B77904A4F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3" y="0"/>
            <a:ext cx="10548937" cy="713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91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46</Words>
  <Application>Microsoft Macintosh PowerPoint</Application>
  <PresentationFormat>Широкоэкранный</PresentationFormat>
  <Paragraphs>10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PT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6</cp:revision>
  <dcterms:created xsi:type="dcterms:W3CDTF">2020-08-08T04:44:56Z</dcterms:created>
  <dcterms:modified xsi:type="dcterms:W3CDTF">2020-08-08T06:18:21Z</dcterms:modified>
</cp:coreProperties>
</file>